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4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906000" cy="6858000" type="A4"/>
  <p:notesSz cx="6718300" cy="9856788"/>
  <p:embeddedFontLst>
    <p:embeddedFont>
      <p:font typeface="Roboto" panose="02000000000000000000" pitchFamily="2" charset="0"/>
      <p:regular r:id="rId7"/>
      <p:bold r:id="rId8"/>
      <p:italic r:id="rId9"/>
      <p:boldItalic r:id="rId10"/>
    </p:embeddedFont>
    <p:embeddedFont>
      <p:font typeface="Roboto Black" panose="02000000000000000000" pitchFamily="2" charset="0"/>
      <p:bold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u="sng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0400"/>
    <a:srgbClr val="0D497A"/>
    <a:srgbClr val="FFFFFF"/>
    <a:srgbClr val="560E0E"/>
    <a:srgbClr val="EF9B9B"/>
    <a:srgbClr val="A51B1B"/>
    <a:srgbClr val="005EBC"/>
    <a:srgbClr val="939393"/>
    <a:srgbClr val="1F497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86023" autoAdjust="0"/>
  </p:normalViewPr>
  <p:slideViewPr>
    <p:cSldViewPr>
      <p:cViewPr varScale="1">
        <p:scale>
          <a:sx n="106" d="100"/>
          <a:sy n="106" d="100"/>
        </p:scale>
        <p:origin x="15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it-IT" sz="1200" i="0" u="non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E5534E8D-0A00-440F-827E-F36EEF2590D5}" type="datetimeFigureOut">
              <a:rPr lang="it-IT" sz="1200" i="0" u="none">
                <a:solidFill>
                  <a:schemeClr val="tx1"/>
                </a:solidFill>
                <a:latin typeface="+mj-lt"/>
              </a:rPr>
              <a:pPr algn="r"/>
              <a:t>05/11/2025</a:t>
            </a:fld>
            <a:endParaRPr lang="it-IT" sz="1200" i="0" u="non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endParaRPr lang="it-IT" sz="1200" i="0" u="none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37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D0BFD51A-9CBE-4416-B156-ED4C19108006}" type="slidenum">
              <a:rPr lang="it-IT" sz="1200" i="0" u="none">
                <a:solidFill>
                  <a:schemeClr val="tx1"/>
                </a:solidFill>
                <a:latin typeface="+mj-lt"/>
              </a:rPr>
              <a:pPr algn="r"/>
              <a:t>‹N›</a:t>
            </a:fld>
            <a:endParaRPr lang="it-IT" sz="1200" i="0" u="none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0701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18300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051175" y="9390063"/>
            <a:ext cx="6143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120" tIns="44280" rIns="87120" bIns="44280">
            <a:spAutoFit/>
          </a:bodyPr>
          <a:lstStyle/>
          <a:p>
            <a:pPr algn="ctr">
              <a:lnSpc>
                <a:spcPts val="2475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b="0" i="0" u="none">
                <a:latin typeface="Arial" charset="0"/>
                <a:ea typeface="HG Mincho Light J" charset="0"/>
                <a:cs typeface="HG Mincho Light J" charset="0"/>
              </a:rPr>
              <a:t>Pag. 1</a:t>
            </a:r>
          </a:p>
        </p:txBody>
      </p:sp>
      <p:sp>
        <p:nvSpPr>
          <p:cNvPr id="3686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5188" y="858838"/>
            <a:ext cx="4989512" cy="345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93713" y="4652963"/>
            <a:ext cx="573722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0827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itchFamily="34" charset="0"/>
      <a:buChar char="•"/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it-IT"/>
          </a:p>
        </p:txBody>
      </p:sp>
      <p:sp>
        <p:nvSpPr>
          <p:cNvPr id="37891" name="Rectangle 1026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91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3BD23D18-0701-D241-7E2F-3DB545CF6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5299" y="756833"/>
            <a:ext cx="5512280" cy="5686745"/>
          </a:xfrm>
          <a:prstGeom prst="rect">
            <a:avLst/>
          </a:prstGeom>
        </p:spPr>
      </p:pic>
      <p:cxnSp>
        <p:nvCxnSpPr>
          <p:cNvPr id="10" name="Connettore 1 9"/>
          <p:cNvCxnSpPr/>
          <p:nvPr userDrawn="1"/>
        </p:nvCxnSpPr>
        <p:spPr>
          <a:xfrm>
            <a:off x="0" y="6516000"/>
            <a:ext cx="9906000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560E0E"/>
                </a:gs>
                <a:gs pos="100000">
                  <a:srgbClr val="EF9B9B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1208584" y="2349302"/>
            <a:ext cx="7429500" cy="23876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1208584" y="4797574"/>
            <a:ext cx="7429500" cy="16557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6" name="Sottotitolo 2"/>
          <p:cNvSpPr txBox="1">
            <a:spLocks/>
          </p:cNvSpPr>
          <p:nvPr userDrawn="1"/>
        </p:nvSpPr>
        <p:spPr>
          <a:xfrm>
            <a:off x="1208584" y="1124744"/>
            <a:ext cx="7429500" cy="115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b="0" i="0" u="none" dirty="0">
                <a:latin typeface="Roboto Black" panose="02000000000000000000" pitchFamily="2" charset="0"/>
                <a:ea typeface="Roboto Black" panose="02000000000000000000" pitchFamily="2" charset="0"/>
              </a:rPr>
              <a:t>Master’s Thesis in Management Engineering</a:t>
            </a:r>
          </a:p>
        </p:txBody>
      </p:sp>
      <p:sp>
        <p:nvSpPr>
          <p:cNvPr id="22" name="Segnaposto data 2">
            <a:extLst>
              <a:ext uri="{FF2B5EF4-FFF2-40B4-BE49-F238E27FC236}">
                <a16:creationId xmlns:a16="http://schemas.microsoft.com/office/drawing/2014/main" id="{E175E16D-D2C6-22CB-0CE1-81D9C4D16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464" y="6530156"/>
            <a:ext cx="1296144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A.Y. 202x-202x</a:t>
            </a:r>
            <a:endParaRPr lang="it-IT" b="0" dirty="0"/>
          </a:p>
        </p:txBody>
      </p:sp>
      <p:sp>
        <p:nvSpPr>
          <p:cNvPr id="24" name="Segnaposto piè di pagina 3">
            <a:extLst>
              <a:ext uri="{FF2B5EF4-FFF2-40B4-BE49-F238E27FC236}">
                <a16:creationId xmlns:a16="http://schemas.microsoft.com/office/drawing/2014/main" id="{F044B224-11B1-C5A8-FE67-6C8043C21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4608" y="6530156"/>
            <a:ext cx="7338392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Author - Title</a:t>
            </a:r>
            <a:endParaRPr lang="it-IT" b="0" dirty="0"/>
          </a:p>
        </p:txBody>
      </p:sp>
      <p:sp>
        <p:nvSpPr>
          <p:cNvPr id="25" name="Segnaposto numero diapositiva 8">
            <a:extLst>
              <a:ext uri="{FF2B5EF4-FFF2-40B4-BE49-F238E27FC236}">
                <a16:creationId xmlns:a16="http://schemas.microsoft.com/office/drawing/2014/main" id="{14E65F93-5810-EC7E-C421-EBE676338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30156"/>
            <a:ext cx="1028700" cy="327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0" i="0" u="none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A72216-BB9F-4D99-8B7F-D627FA9FF9FB}" type="slidenum">
              <a:rPr lang="it-IT" smtClean="0"/>
              <a:pPr/>
              <a:t>‹N›</a:t>
            </a:fld>
            <a:r>
              <a:rPr lang="it-IT"/>
              <a:t>/x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1539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1196752"/>
            <a:ext cx="8915400" cy="648071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988843"/>
            <a:ext cx="8915400" cy="413732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0" y="6516000"/>
            <a:ext cx="9906000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560E0E"/>
                </a:gs>
                <a:gs pos="100000">
                  <a:srgbClr val="EF9B9B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3" name="Segnaposto data 2">
            <a:extLst>
              <a:ext uri="{FF2B5EF4-FFF2-40B4-BE49-F238E27FC236}">
                <a16:creationId xmlns:a16="http://schemas.microsoft.com/office/drawing/2014/main" id="{F991A5DD-F25B-EDCA-55AE-EE6A9D8E6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464" y="6530156"/>
            <a:ext cx="1296144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A.Y. 202x-202x</a:t>
            </a:r>
            <a:endParaRPr lang="it-IT" b="0" dirty="0"/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F162C121-31DF-2DCE-AF38-110E5D7A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4608" y="6530156"/>
            <a:ext cx="7338392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Author - Title</a:t>
            </a:r>
            <a:endParaRPr lang="it-IT" b="0" dirty="0"/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54533061-0053-2E55-84B3-71BC97D49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30156"/>
            <a:ext cx="1028700" cy="327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0" i="0" u="none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A72216-BB9F-4D99-8B7F-D627FA9FF9FB}" type="slidenum">
              <a:rPr lang="it-IT" smtClean="0"/>
              <a:pPr/>
              <a:t>‹N›</a:t>
            </a:fld>
            <a:r>
              <a:rPr lang="it-IT"/>
              <a:t>/x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398974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1196752"/>
            <a:ext cx="8915400" cy="648072"/>
          </a:xfrm>
          <a:prstGeom prst="rect">
            <a:avLst/>
          </a:prstGeom>
        </p:spPr>
        <p:txBody>
          <a:bodyPr/>
          <a:lstStyle>
            <a:lvl1pPr>
              <a:defRPr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916832"/>
            <a:ext cx="4381500" cy="420933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16832"/>
            <a:ext cx="4381500" cy="420933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6516000"/>
            <a:ext cx="9906000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560E0E"/>
                </a:gs>
                <a:gs pos="100000">
                  <a:srgbClr val="EF9B9B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2" name="Segnaposto data 2">
            <a:extLst>
              <a:ext uri="{FF2B5EF4-FFF2-40B4-BE49-F238E27FC236}">
                <a16:creationId xmlns:a16="http://schemas.microsoft.com/office/drawing/2014/main" id="{70A17353-E862-22F1-4D35-2CC219F4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464" y="6530156"/>
            <a:ext cx="1296144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A.Y. 202x-202x</a:t>
            </a:r>
            <a:endParaRPr lang="it-IT" dirty="0"/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C8CEBD44-7E8E-9ED4-E37D-D413AE65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4608" y="6530156"/>
            <a:ext cx="7338392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Author - Title</a:t>
            </a:r>
            <a:endParaRPr lang="it-IT" dirty="0"/>
          </a:p>
        </p:txBody>
      </p:sp>
      <p:sp>
        <p:nvSpPr>
          <p:cNvPr id="14" name="Segnaposto numero diapositiva 8">
            <a:extLst>
              <a:ext uri="{FF2B5EF4-FFF2-40B4-BE49-F238E27FC236}">
                <a16:creationId xmlns:a16="http://schemas.microsoft.com/office/drawing/2014/main" id="{AE16F636-5C50-4A50-6AF3-4FF9A81E3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30156"/>
            <a:ext cx="1028700" cy="327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0" i="0" u="none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A72216-BB9F-4D99-8B7F-D627FA9FF9FB}" type="slidenum">
              <a:rPr lang="it-IT" smtClean="0"/>
              <a:pPr/>
              <a:t>‹N›</a:t>
            </a:fld>
            <a:r>
              <a:rPr lang="it-IT"/>
              <a:t>/x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51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8504" y="1268760"/>
            <a:ext cx="4376738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25008" y="1268760"/>
            <a:ext cx="437832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0" y="6516000"/>
            <a:ext cx="9906000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560E0E"/>
                </a:gs>
                <a:gs pos="100000">
                  <a:srgbClr val="EF9B9B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9" name="Segnaposto data 2">
            <a:extLst>
              <a:ext uri="{FF2B5EF4-FFF2-40B4-BE49-F238E27FC236}">
                <a16:creationId xmlns:a16="http://schemas.microsoft.com/office/drawing/2014/main" id="{CD812D22-DBC1-E609-7761-27CFF156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464" y="6530156"/>
            <a:ext cx="1296144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A.Y. 202x-202x</a:t>
            </a:r>
            <a:endParaRPr lang="it-IT" dirty="0"/>
          </a:p>
        </p:txBody>
      </p:sp>
      <p:sp>
        <p:nvSpPr>
          <p:cNvPr id="14" name="Segnaposto piè di pagina 3">
            <a:extLst>
              <a:ext uri="{FF2B5EF4-FFF2-40B4-BE49-F238E27FC236}">
                <a16:creationId xmlns:a16="http://schemas.microsoft.com/office/drawing/2014/main" id="{EAE49F91-C79F-4261-CD45-FEF17A7C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4608" y="6530156"/>
            <a:ext cx="7338392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Author - Title</a:t>
            </a:r>
            <a:endParaRPr lang="it-IT" dirty="0"/>
          </a:p>
        </p:txBody>
      </p:sp>
      <p:sp>
        <p:nvSpPr>
          <p:cNvPr id="15" name="Segnaposto numero diapositiva 8">
            <a:extLst>
              <a:ext uri="{FF2B5EF4-FFF2-40B4-BE49-F238E27FC236}">
                <a16:creationId xmlns:a16="http://schemas.microsoft.com/office/drawing/2014/main" id="{A9DCB9A5-1B02-103D-B23C-E1D33F71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530156"/>
            <a:ext cx="1028700" cy="327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0" i="0" u="none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A72216-BB9F-4D99-8B7F-D627FA9FF9FB}" type="slidenum">
              <a:rPr lang="it-IT" smtClean="0"/>
              <a:pPr/>
              <a:t>‹N›</a:t>
            </a:fld>
            <a:r>
              <a:rPr lang="it-IT"/>
              <a:t>/x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62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18795AF-F345-8A9D-FCF2-D7C99FEBCF8B}"/>
              </a:ext>
            </a:extLst>
          </p:cNvPr>
          <p:cNvCxnSpPr/>
          <p:nvPr userDrawn="1"/>
        </p:nvCxnSpPr>
        <p:spPr>
          <a:xfrm>
            <a:off x="1231733" y="1848014"/>
            <a:ext cx="0" cy="93610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1331B18-9759-7B5C-7B62-07D9F1442E32}"/>
              </a:ext>
            </a:extLst>
          </p:cNvPr>
          <p:cNvGrpSpPr/>
          <p:nvPr userDrawn="1"/>
        </p:nvGrpSpPr>
        <p:grpSpPr>
          <a:xfrm>
            <a:off x="0" y="2560"/>
            <a:ext cx="9913083" cy="1117548"/>
            <a:chOff x="0" y="1186705"/>
            <a:chExt cx="9913083" cy="1117548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2A6D373A-1503-9A36-C5B6-F80BC7F85536}"/>
                </a:ext>
              </a:extLst>
            </p:cNvPr>
            <p:cNvSpPr/>
            <p:nvPr userDrawn="1"/>
          </p:nvSpPr>
          <p:spPr>
            <a:xfrm>
              <a:off x="7083" y="1186705"/>
              <a:ext cx="9906000" cy="1102817"/>
            </a:xfrm>
            <a:prstGeom prst="rect">
              <a:avLst/>
            </a:prstGeom>
            <a:solidFill>
              <a:srgbClr val="A00400"/>
            </a:solidFill>
            <a:ln>
              <a:solidFill>
                <a:srgbClr val="A004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5958C4A2-C919-7FA2-F23D-3E4E3DDF2E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20752" y="1270062"/>
              <a:ext cx="0" cy="101946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63DF66B4-BB15-E176-DB79-3A0329227CA5}"/>
                </a:ext>
              </a:extLst>
            </p:cNvPr>
            <p:cNvSpPr txBox="1"/>
            <p:nvPr userDrawn="1"/>
          </p:nvSpPr>
          <p:spPr>
            <a:xfrm>
              <a:off x="2744419" y="1272048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0" i="0" u="none" spc="-50" baseline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Scuola di Ingegneria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EC5921A-2B76-DD50-A514-5E4A4A08A1A4}"/>
                </a:ext>
              </a:extLst>
            </p:cNvPr>
            <p:cNvSpPr txBox="1"/>
            <p:nvPr userDrawn="1"/>
          </p:nvSpPr>
          <p:spPr>
            <a:xfrm>
              <a:off x="2744419" y="1704098"/>
              <a:ext cx="20120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0" i="0" u="none" spc="-50" baseline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International Master’s Degree in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D1EF867F-99E3-1E5C-DF5B-586B8CDE371C}"/>
                </a:ext>
              </a:extLst>
            </p:cNvPr>
            <p:cNvSpPr txBox="1"/>
            <p:nvPr userDrawn="1"/>
          </p:nvSpPr>
          <p:spPr>
            <a:xfrm>
              <a:off x="2733379" y="1818764"/>
              <a:ext cx="3618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i="0" u="none" spc="-50" baseline="0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Arial" panose="020B0604020202020204" pitchFamily="34" charset="0"/>
                </a:rPr>
                <a:t>Management Engineering</a:t>
              </a:r>
            </a:p>
          </p:txBody>
        </p:sp>
        <p:cxnSp>
          <p:nvCxnSpPr>
            <p:cNvPr id="15" name="Connettore 1 15">
              <a:extLst>
                <a:ext uri="{FF2B5EF4-FFF2-40B4-BE49-F238E27FC236}">
                  <a16:creationId xmlns:a16="http://schemas.microsoft.com/office/drawing/2014/main" id="{B030B038-720B-1B6F-78F2-DDF82FD8507C}"/>
                </a:ext>
              </a:extLst>
            </p:cNvPr>
            <p:cNvCxnSpPr/>
            <p:nvPr userDrawn="1"/>
          </p:nvCxnSpPr>
          <p:spPr>
            <a:xfrm flipH="1">
              <a:off x="0" y="2304253"/>
              <a:ext cx="9906000" cy="0"/>
            </a:xfrm>
            <a:prstGeom prst="line">
              <a:avLst/>
            </a:prstGeom>
            <a:noFill/>
            <a:ln w="25400" cap="flat" cmpd="sng" algn="ctr">
              <a:gradFill flip="none" rotWithShape="1">
                <a:gsLst>
                  <a:gs pos="0">
                    <a:srgbClr val="560E0E"/>
                  </a:gs>
                  <a:gs pos="100000">
                    <a:srgbClr val="EF9B9B"/>
                  </a:gs>
                </a:gsLst>
                <a:lin ang="0" scaled="1"/>
                <a:tileRect/>
              </a:gradFill>
              <a:prstDash val="solid"/>
            </a:ln>
            <a:effectLst/>
          </p:spPr>
        </p:cxnSp>
      </p:grpSp>
      <p:pic>
        <p:nvPicPr>
          <p:cNvPr id="5" name="Immagine 4" descr="Università degli Studi di Firenze. Da un secolo, oltre.">
            <a:extLst>
              <a:ext uri="{FF2B5EF4-FFF2-40B4-BE49-F238E27FC236}">
                <a16:creationId xmlns:a16="http://schemas.microsoft.com/office/drawing/2014/main" id="{D65813EC-7753-53B3-F495-3E0109DDE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9823" t="35186" r="23530" b="38750"/>
          <a:stretch/>
        </p:blipFill>
        <p:spPr>
          <a:xfrm>
            <a:off x="85883" y="-34892"/>
            <a:ext cx="2458464" cy="113117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EC8A872-903D-1DBB-FB9E-5B4A26A4F2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34882" y="164437"/>
            <a:ext cx="1084935" cy="732518"/>
          </a:xfrm>
          <a:prstGeom prst="rect">
            <a:avLst/>
          </a:prstGeom>
        </p:spPr>
      </p:pic>
      <p:cxnSp>
        <p:nvCxnSpPr>
          <p:cNvPr id="17" name="Connettore 1 9">
            <a:extLst>
              <a:ext uri="{FF2B5EF4-FFF2-40B4-BE49-F238E27FC236}">
                <a16:creationId xmlns:a16="http://schemas.microsoft.com/office/drawing/2014/main" id="{2FEF4F42-FE0B-C775-B780-4F02AE89DC5E}"/>
              </a:ext>
            </a:extLst>
          </p:cNvPr>
          <p:cNvCxnSpPr/>
          <p:nvPr userDrawn="1"/>
        </p:nvCxnSpPr>
        <p:spPr>
          <a:xfrm>
            <a:off x="0" y="6516000"/>
            <a:ext cx="9906000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560E0E"/>
                </a:gs>
                <a:gs pos="100000">
                  <a:srgbClr val="EF9B9B"/>
                </a:gs>
              </a:gsLst>
              <a:lin ang="0" scaled="1"/>
              <a:tileRect/>
            </a:gradFill>
            <a:prstDash val="solid"/>
          </a:ln>
          <a:effectLst/>
        </p:spPr>
      </p:cxnSp>
      <p:sp>
        <p:nvSpPr>
          <p:cNvPr id="18" name="Segnaposto data 2">
            <a:extLst>
              <a:ext uri="{FF2B5EF4-FFF2-40B4-BE49-F238E27FC236}">
                <a16:creationId xmlns:a16="http://schemas.microsoft.com/office/drawing/2014/main" id="{D56B5F91-1A2E-1252-B5D0-BF53170E5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464" y="6530156"/>
            <a:ext cx="1296144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A.Y. 202x-202x</a:t>
            </a:r>
            <a:endParaRPr lang="it-IT" b="0" dirty="0"/>
          </a:p>
        </p:txBody>
      </p:sp>
      <p:sp>
        <p:nvSpPr>
          <p:cNvPr id="20" name="Segnaposto piè di pagina 3">
            <a:extLst>
              <a:ext uri="{FF2B5EF4-FFF2-40B4-BE49-F238E27FC236}">
                <a16:creationId xmlns:a16="http://schemas.microsoft.com/office/drawing/2014/main" id="{420AEF31-25EF-CE82-56E6-05580C8AA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4608" y="6530156"/>
            <a:ext cx="7338392" cy="327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 u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it-IT"/>
              <a:t>Author - Title</a:t>
            </a:r>
            <a:endParaRPr lang="it-IT" b="0" dirty="0"/>
          </a:p>
        </p:txBody>
      </p:sp>
      <p:sp>
        <p:nvSpPr>
          <p:cNvPr id="21" name="Segnaposto numero diapositiva 8">
            <a:extLst>
              <a:ext uri="{FF2B5EF4-FFF2-40B4-BE49-F238E27FC236}">
                <a16:creationId xmlns:a16="http://schemas.microsoft.com/office/drawing/2014/main" id="{DF1BBA28-7BCD-2A53-FD36-D989A6845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530156"/>
            <a:ext cx="1028700" cy="327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000" b="0" i="0" u="none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1A72216-BB9F-4D99-8B7F-D627FA9FF9FB}" type="slidenum">
              <a:rPr lang="it-IT" smtClean="0"/>
              <a:pPr/>
              <a:t>‹N›</a:t>
            </a:fld>
            <a:r>
              <a:rPr lang="it-IT"/>
              <a:t>/x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1514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742950" y="213285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 altLang="it-IT" dirty="0"/>
              <a:t>English Title</a:t>
            </a:r>
            <a:br>
              <a:rPr lang="it-IT" altLang="it-IT" dirty="0"/>
            </a:br>
            <a:r>
              <a:rPr lang="it-IT" altLang="it-IT" sz="3200" dirty="0"/>
              <a:t>Titolo in Italiano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4294967295"/>
          </p:nvPr>
        </p:nvSpPr>
        <p:spPr>
          <a:xfrm>
            <a:off x="1485900" y="5661248"/>
            <a:ext cx="7427540" cy="504056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</a:rPr>
              <a:t>Date and place</a:t>
            </a:r>
          </a:p>
        </p:txBody>
      </p:sp>
      <p:sp>
        <p:nvSpPr>
          <p:cNvPr id="2" name="Sottotitolo 6">
            <a:extLst>
              <a:ext uri="{FF2B5EF4-FFF2-40B4-BE49-F238E27FC236}">
                <a16:creationId xmlns:a16="http://schemas.microsoft.com/office/drawing/2014/main" id="{8595B3C2-A1AA-CDBE-DD83-6F163FD659FC}"/>
              </a:ext>
            </a:extLst>
          </p:cNvPr>
          <p:cNvSpPr txBox="1">
            <a:spLocks/>
          </p:cNvSpPr>
          <p:nvPr/>
        </p:nvSpPr>
        <p:spPr>
          <a:xfrm>
            <a:off x="848544" y="4077072"/>
            <a:ext cx="6934200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b="0" i="0" u="none" dirty="0">
                <a:latin typeface="Roboto" panose="02000000000000000000" pitchFamily="2" charset="0"/>
                <a:ea typeface="Roboto" panose="02000000000000000000" pitchFamily="2" charset="0"/>
              </a:rPr>
              <a:t>Candidate:  Name </a:t>
            </a:r>
            <a:r>
              <a:rPr lang="it-IT" b="0" i="0" u="none" dirty="0" err="1">
                <a:latin typeface="Roboto" panose="02000000000000000000" pitchFamily="2" charset="0"/>
                <a:ea typeface="Roboto" panose="02000000000000000000" pitchFamily="2" charset="0"/>
              </a:rPr>
              <a:t>Surname</a:t>
            </a:r>
            <a:endParaRPr lang="it-IT" b="0" i="0" u="non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it-IT" b="0" i="0" u="none" dirty="0">
                <a:latin typeface="Roboto" panose="02000000000000000000" pitchFamily="2" charset="0"/>
                <a:ea typeface="Roboto" panose="02000000000000000000" pitchFamily="2" charset="0"/>
              </a:rPr>
              <a:t>Supervisor: Prof. Name </a:t>
            </a:r>
            <a:r>
              <a:rPr lang="it-IT" b="0" i="0" u="none" dirty="0" err="1">
                <a:latin typeface="Roboto" panose="02000000000000000000" pitchFamily="2" charset="0"/>
                <a:ea typeface="Roboto" panose="02000000000000000000" pitchFamily="2" charset="0"/>
              </a:rPr>
              <a:t>Surname</a:t>
            </a:r>
            <a:endParaRPr lang="it-IT" b="0" i="0" u="none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auto">
              <a:spcAft>
                <a:spcPts val="0"/>
              </a:spcAft>
            </a:pPr>
            <a:r>
              <a:rPr lang="it-IT" b="0" i="0" u="none" dirty="0">
                <a:latin typeface="Roboto" panose="02000000000000000000" pitchFamily="2" charset="0"/>
                <a:ea typeface="Roboto" panose="02000000000000000000" pitchFamily="2" charset="0"/>
              </a:rPr>
              <a:t>Co-supervisor: Name </a:t>
            </a:r>
            <a:r>
              <a:rPr lang="it-IT" b="0" i="0" u="none" dirty="0" err="1">
                <a:latin typeface="Roboto" panose="02000000000000000000" pitchFamily="2" charset="0"/>
                <a:ea typeface="Roboto" panose="02000000000000000000" pitchFamily="2" charset="0"/>
              </a:rPr>
              <a:t>Surname</a:t>
            </a:r>
            <a:endParaRPr lang="it-IT" b="0" i="0" u="none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73D9F-D463-B919-84DE-9240232B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D34D17-3731-751E-15CE-34AAF0C7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4B4FE3-00E3-5EFE-3C50-092B50B7F7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it-IT"/>
              <a:t>A.Y. 202x-202x</a:t>
            </a:r>
            <a:endParaRPr lang="it-IT" b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4C69D-2AAF-550A-41FA-00F077032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Author - Title</a:t>
            </a:r>
            <a:endParaRPr lang="it-IT" b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5A0D46-B740-CCE5-414C-AB604FEB6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A72216-BB9F-4D99-8B7F-D627FA9FF9FB}" type="slidenum">
              <a:rPr lang="it-IT" smtClean="0"/>
              <a:pPr/>
              <a:t>2</a:t>
            </a:fld>
            <a:r>
              <a:rPr lang="it-IT"/>
              <a:t>/x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16374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9A6CB0E-1EC0-4449-2817-5F6DA8DE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2852717-497B-7D63-AA2C-C7BAA7818E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009A70E5-1AB9-A81D-F830-6D053A1E56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0B25D-3BDE-6916-A9B3-26ED6D99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A.Y. 202x-202x</a:t>
            </a:r>
            <a:endParaRPr lang="it-IT" b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4D26CA-53B6-1638-9CDB-1BAAF80F4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Author - Title</a:t>
            </a:r>
            <a:endParaRPr lang="it-IT" b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5D5F3-71D2-CEFF-B4BF-3855D1EC7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A72216-BB9F-4D99-8B7F-D627FA9FF9FB}" type="slidenum">
              <a:rPr lang="it-IT" smtClean="0"/>
              <a:pPr/>
              <a:t>3</a:t>
            </a:fld>
            <a:r>
              <a:rPr lang="it-IT"/>
              <a:t>/x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259062207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olo in Italiano.pptx" id="{FF1ACA64-2871-48DA-9AA0-EDC5754CE116}" vid="{DD070AC6-346F-481E-AAEA-3A0970C2967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presentazione MME (1)</Template>
  <TotalTime>68</TotalTime>
  <Words>45</Words>
  <Application>Microsoft Office PowerPoint</Application>
  <PresentationFormat>A4 (21x29,7 cm)</PresentationFormat>
  <Paragraphs>11</Paragraphs>
  <Slides>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Roboto</vt:lpstr>
      <vt:lpstr>Calibri</vt:lpstr>
      <vt:lpstr>Arial</vt:lpstr>
      <vt:lpstr>Roboto Black</vt:lpstr>
      <vt:lpstr>Times New Roman</vt:lpstr>
      <vt:lpstr>Verdana</vt:lpstr>
      <vt:lpstr>Personalizza struttura</vt:lpstr>
      <vt:lpstr>English Title Titolo in Italiano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Filippo De Carlo</dc:creator>
  <cp:lastModifiedBy>Filippo De Carlo</cp:lastModifiedBy>
  <cp:revision>9</cp:revision>
  <dcterms:created xsi:type="dcterms:W3CDTF">2025-11-05T11:58:49Z</dcterms:created>
  <dcterms:modified xsi:type="dcterms:W3CDTF">2025-11-05T17:56:39Z</dcterms:modified>
</cp:coreProperties>
</file>